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piousdigest.com/the-battle-for-your-mind-persuasion-and-brainwashing-techniques-being-used-on-the-public-toda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2059FF-8986-44A1-86EF-80F52D9E8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150" y="1373289"/>
            <a:ext cx="9867664" cy="707886"/>
          </a:xfrm>
        </p:spPr>
        <p:txBody>
          <a:bodyPr>
            <a:noAutofit/>
          </a:bodyPr>
          <a:lstStyle/>
          <a:p>
            <a:r>
              <a:rPr lang="en-US" sz="1800" dirty="0"/>
              <a:t>radically committed to Jesus Christ, empowered by His Holy Spirit, spreading the Good News, transforming South Asia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C4C10-737C-4471-98DE-9DE4EBEBBA83}"/>
              </a:ext>
            </a:extLst>
          </p:cNvPr>
          <p:cNvSpPr txBox="1"/>
          <p:nvPr/>
        </p:nvSpPr>
        <p:spPr>
          <a:xfrm>
            <a:off x="1757359" y="75378"/>
            <a:ext cx="867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Samantha Owens &amp; K-Ministries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22417-9912-4575-B60A-6DC99BA10007}"/>
              </a:ext>
            </a:extLst>
          </p:cNvPr>
          <p:cNvSpPr txBox="1"/>
          <p:nvPr/>
        </p:nvSpPr>
        <p:spPr>
          <a:xfrm>
            <a:off x="4371971" y="847445"/>
            <a:ext cx="344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Raising children: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ED377-9B4F-4798-9A9B-FECFCF416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51" y="2081175"/>
            <a:ext cx="7236907" cy="482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21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8AB7058-917F-457B-9C63-C95635082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937" y="2128923"/>
            <a:ext cx="6800850" cy="4532129"/>
          </a:xfrm>
          <a:effectLst>
            <a:softEdge rad="203200"/>
          </a:effectLst>
        </p:spPr>
      </p:pic>
      <p:sp>
        <p:nvSpPr>
          <p:cNvPr id="16" name="Wave 15">
            <a:extLst>
              <a:ext uri="{FF2B5EF4-FFF2-40B4-BE49-F238E27FC236}">
                <a16:creationId xmlns:a16="http://schemas.microsoft.com/office/drawing/2014/main" id="{A0D3B681-1DDD-4DAE-A506-6A2CEFE95066}"/>
              </a:ext>
            </a:extLst>
          </p:cNvPr>
          <p:cNvSpPr/>
          <p:nvPr/>
        </p:nvSpPr>
        <p:spPr>
          <a:xfrm rot="20761482">
            <a:off x="215481" y="2104782"/>
            <a:ext cx="2254916" cy="1821199"/>
          </a:xfrm>
          <a:prstGeom prst="wave">
            <a:avLst>
              <a:gd name="adj1" fmla="val 12500"/>
              <a:gd name="adj2" fmla="val -31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radically committed to Jesus Christ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F60C8E6D-DE81-4C17-AEFB-2F17FCF68602}"/>
              </a:ext>
            </a:extLst>
          </p:cNvPr>
          <p:cNvSpPr/>
          <p:nvPr/>
        </p:nvSpPr>
        <p:spPr>
          <a:xfrm rot="545303">
            <a:off x="9781709" y="2377487"/>
            <a:ext cx="2237480" cy="1999448"/>
          </a:xfrm>
          <a:prstGeom prst="wav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empowered by His Holy Spirit</a:t>
            </a:r>
          </a:p>
        </p:txBody>
      </p:sp>
      <p:sp>
        <p:nvSpPr>
          <p:cNvPr id="18" name="Double Wave 17">
            <a:extLst>
              <a:ext uri="{FF2B5EF4-FFF2-40B4-BE49-F238E27FC236}">
                <a16:creationId xmlns:a16="http://schemas.microsoft.com/office/drawing/2014/main" id="{C1E10180-0FF0-42AA-9B00-8796C257BAD0}"/>
              </a:ext>
            </a:extLst>
          </p:cNvPr>
          <p:cNvSpPr/>
          <p:nvPr/>
        </p:nvSpPr>
        <p:spPr>
          <a:xfrm rot="20813574">
            <a:off x="270102" y="4289520"/>
            <a:ext cx="2126567" cy="1677464"/>
          </a:xfrm>
          <a:prstGeom prst="doubleWave">
            <a:avLst>
              <a:gd name="adj1" fmla="val 6250"/>
              <a:gd name="adj2" fmla="val 706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spreading the Good News</a:t>
            </a:r>
          </a:p>
        </p:txBody>
      </p:sp>
      <p:sp>
        <p:nvSpPr>
          <p:cNvPr id="19" name="Double Wave 18">
            <a:extLst>
              <a:ext uri="{FF2B5EF4-FFF2-40B4-BE49-F238E27FC236}">
                <a16:creationId xmlns:a16="http://schemas.microsoft.com/office/drawing/2014/main" id="{80AD737E-71D1-4F2F-9A56-E08202E070F8}"/>
              </a:ext>
            </a:extLst>
          </p:cNvPr>
          <p:cNvSpPr/>
          <p:nvPr/>
        </p:nvSpPr>
        <p:spPr>
          <a:xfrm rot="583816">
            <a:off x="9546820" y="4725632"/>
            <a:ext cx="2253376" cy="1702472"/>
          </a:xfrm>
          <a:prstGeom prst="doubleWave">
            <a:avLst>
              <a:gd name="adj1" fmla="val 6250"/>
              <a:gd name="adj2" fmla="val -34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transforming South Asia</a:t>
            </a:r>
          </a:p>
        </p:txBody>
      </p:sp>
      <p:sp>
        <p:nvSpPr>
          <p:cNvPr id="26" name="Double Wave 25">
            <a:extLst>
              <a:ext uri="{FF2B5EF4-FFF2-40B4-BE49-F238E27FC236}">
                <a16:creationId xmlns:a16="http://schemas.microsoft.com/office/drawing/2014/main" id="{FB4C7AE9-D11E-46E2-A4B3-CDC5E71E1B50}"/>
              </a:ext>
            </a:extLst>
          </p:cNvPr>
          <p:cNvSpPr/>
          <p:nvPr/>
        </p:nvSpPr>
        <p:spPr>
          <a:xfrm>
            <a:off x="2370188" y="189082"/>
            <a:ext cx="7315200" cy="1294227"/>
          </a:xfrm>
          <a:prstGeom prst="doubleWave">
            <a:avLst>
              <a:gd name="adj1" fmla="val 12500"/>
              <a:gd name="adj2" fmla="val 19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Samantha Owens and K Ministries</a:t>
            </a:r>
          </a:p>
        </p:txBody>
      </p:sp>
      <p:sp>
        <p:nvSpPr>
          <p:cNvPr id="29" name="Double Wave 28">
            <a:extLst>
              <a:ext uri="{FF2B5EF4-FFF2-40B4-BE49-F238E27FC236}">
                <a16:creationId xmlns:a16="http://schemas.microsoft.com/office/drawing/2014/main" id="{3BF1D38E-EF63-44C4-BA9C-39EE5A5FFC19}"/>
              </a:ext>
            </a:extLst>
          </p:cNvPr>
          <p:cNvSpPr/>
          <p:nvPr/>
        </p:nvSpPr>
        <p:spPr>
          <a:xfrm>
            <a:off x="4342793" y="1483309"/>
            <a:ext cx="3516923" cy="897541"/>
          </a:xfrm>
          <a:prstGeom prst="doubleWav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Raising Children</a:t>
            </a:r>
          </a:p>
        </p:txBody>
      </p:sp>
    </p:spTree>
    <p:extLst>
      <p:ext uri="{BB962C8B-B14F-4D97-AF65-F5344CB8AC3E}">
        <p14:creationId xmlns:p14="http://schemas.microsoft.com/office/powerpoint/2010/main" val="335906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7C16-FDC4-412E-9D1F-1DB83F42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01B9-2E30-47D7-AC23-4665886FB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3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9FFBD-0663-4EB0-92AB-CEFC8E31B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7" y="0"/>
            <a:ext cx="11741834" cy="6604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EF96E-9510-49CF-B26A-622A5F06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61" y="368868"/>
            <a:ext cx="7729728" cy="1188720"/>
          </a:xfrm>
          <a:noFill/>
          <a:ln w="25400">
            <a:noFill/>
          </a:ln>
        </p:spPr>
        <p:txBody>
          <a:bodyPr>
            <a:normAutofit fontScale="90000"/>
          </a:bodyPr>
          <a:lstStyle/>
          <a:p>
            <a:r>
              <a:rPr lang="en-US" sz="4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elvetica" panose="020B0604020202030204" pitchFamily="34" charset="0"/>
              </a:rPr>
              <a:t>EVIDENT LIFE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E0CF-5B74-4BD5-BB2C-63042F87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13" y="3319975"/>
            <a:ext cx="7729728" cy="3292249"/>
          </a:xfrm>
          <a:noFill/>
          <a:ln w="25400">
            <a:noFill/>
          </a:ln>
        </p:spPr>
        <p:txBody>
          <a:bodyPr/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elvetica" panose="020B0604020202030204" pitchFamily="34" charset="0"/>
              </a:rPr>
              <a:t>We are a People of Prayer,</a:t>
            </a:r>
          </a:p>
          <a:p>
            <a:pPr marL="0" indent="0" algn="ctr">
              <a:buNone/>
            </a:pPr>
            <a:r>
              <a:rPr lang="en-US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elvetica" panose="020B0604020202030204" pitchFamily="34" charset="0"/>
              </a:rPr>
              <a:t>Pursuing God and</a:t>
            </a:r>
          </a:p>
          <a:p>
            <a:pPr marL="0" indent="0" algn="ctr">
              <a:buNone/>
            </a:pPr>
            <a:r>
              <a:rPr lang="en-US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elvetica" panose="020B0604020202030204" pitchFamily="34" charset="0"/>
              </a:rPr>
              <a:t>Loving Others.</a:t>
            </a:r>
          </a:p>
        </p:txBody>
      </p:sp>
    </p:spTree>
    <p:extLst>
      <p:ext uri="{BB962C8B-B14F-4D97-AF65-F5344CB8AC3E}">
        <p14:creationId xmlns:p14="http://schemas.microsoft.com/office/powerpoint/2010/main" val="259541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6D18-DE97-4DE3-B249-1AB25C5A4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216" y="1265562"/>
            <a:ext cx="8991600" cy="1645920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r>
              <a:rPr lang="en-US" dirty="0"/>
              <a:t>PEOPLE OF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C9311-A0CE-464B-B14B-433C0D178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210" y="3428999"/>
            <a:ext cx="7152190" cy="2479431"/>
          </a:xfrm>
          <a:solidFill>
            <a:schemeClr val="accent2"/>
          </a:solidFill>
          <a:ln w="12700">
            <a:solidFill>
              <a:srgbClr val="40404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Sunday preservice prayer, </a:t>
            </a:r>
          </a:p>
          <a:p>
            <a:r>
              <a:rPr lang="en-US" dirty="0">
                <a:solidFill>
                  <a:schemeClr val="bg1"/>
                </a:solidFill>
              </a:rPr>
              <a:t>Wednesday Grow times praise and prayer</a:t>
            </a:r>
          </a:p>
          <a:p>
            <a:r>
              <a:rPr lang="en-US" dirty="0">
                <a:solidFill>
                  <a:schemeClr val="bg1"/>
                </a:solidFill>
              </a:rPr>
              <a:t>Ladies Soaking prayer</a:t>
            </a:r>
          </a:p>
          <a:p>
            <a:r>
              <a:rPr lang="en-US" dirty="0">
                <a:solidFill>
                  <a:schemeClr val="bg1"/>
                </a:solidFill>
              </a:rPr>
              <a:t>Men’s prayer groups</a:t>
            </a:r>
          </a:p>
          <a:p>
            <a:r>
              <a:rPr lang="en-US" dirty="0">
                <a:solidFill>
                  <a:schemeClr val="bg1"/>
                </a:solidFill>
              </a:rPr>
              <a:t> 24/7 House of prayer,</a:t>
            </a:r>
          </a:p>
          <a:p>
            <a:r>
              <a:rPr lang="en-US" dirty="0">
                <a:solidFill>
                  <a:schemeClr val="bg1"/>
                </a:solidFill>
              </a:rPr>
              <a:t> Variety of subject specific prayer groups</a:t>
            </a:r>
          </a:p>
        </p:txBody>
      </p:sp>
    </p:spTree>
    <p:extLst>
      <p:ext uri="{BB962C8B-B14F-4D97-AF65-F5344CB8AC3E}">
        <p14:creationId xmlns:p14="http://schemas.microsoft.com/office/powerpoint/2010/main" val="216309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351740-9ECF-41EE-9A3E-F014A69B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272" y="-2737"/>
            <a:ext cx="11503455" cy="6447370"/>
          </a:xfrm>
          <a:prstGeom prst="rect">
            <a:avLst/>
          </a:prstGeom>
          <a:ln>
            <a:noFill/>
          </a:ln>
          <a:effectLst>
            <a:softEdge rad="3048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5E0F-EE43-4C4E-80DD-F527A414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54" y="1990025"/>
            <a:ext cx="7729728" cy="280705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Embracing Jesus’ Great Commission by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helping people encounter God’s presence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belong to His family and grow in His love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so that our town is transformed and our world impacted for God’s glory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D7899-8B10-4255-B850-0E7A5DEE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04" y="413367"/>
            <a:ext cx="5590501" cy="1188720"/>
          </a:xfrm>
          <a:noFill/>
          <a:ln>
            <a:noFill/>
          </a:ln>
        </p:spPr>
        <p:txBody>
          <a:bodyPr wrap="none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panose="020B0604020202030204" pitchFamily="34" charset="0"/>
              </a:rPr>
              <a:t>Evident life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FCF62-5AA2-4897-A6D0-AE386F5FFAAD}"/>
              </a:ext>
            </a:extLst>
          </p:cNvPr>
          <p:cNvSpPr txBox="1"/>
          <p:nvPr/>
        </p:nvSpPr>
        <p:spPr>
          <a:xfrm flipH="1">
            <a:off x="2835079" y="5211023"/>
            <a:ext cx="708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Encounter ----- Belong ----- Grow </a:t>
            </a:r>
          </a:p>
        </p:txBody>
      </p:sp>
    </p:spTree>
    <p:extLst>
      <p:ext uri="{BB962C8B-B14F-4D97-AF65-F5344CB8AC3E}">
        <p14:creationId xmlns:p14="http://schemas.microsoft.com/office/powerpoint/2010/main" val="37844067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212</TotalTime>
  <Words>140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Parcel</vt:lpstr>
      <vt:lpstr>PowerPoint Presentation</vt:lpstr>
      <vt:lpstr>PowerPoint Presentation</vt:lpstr>
      <vt:lpstr>PowerPoint Presentation</vt:lpstr>
      <vt:lpstr>EVIDENT LIFE CHURCH</vt:lpstr>
      <vt:lpstr>PEOPLE OF PRAYER</vt:lpstr>
      <vt:lpstr>Evident life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brown</dc:creator>
  <cp:lastModifiedBy>offic</cp:lastModifiedBy>
  <cp:revision>35</cp:revision>
  <dcterms:created xsi:type="dcterms:W3CDTF">2018-07-19T21:26:05Z</dcterms:created>
  <dcterms:modified xsi:type="dcterms:W3CDTF">2018-07-31T23:05:03Z</dcterms:modified>
</cp:coreProperties>
</file>